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85738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23 ФЕВРАЛЯ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071810"/>
            <a:ext cx="7286676" cy="214314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ДЕНЬ</a:t>
            </a:r>
          </a:p>
          <a:p>
            <a:r>
              <a:rPr lang="ru-RU" sz="4800" b="1" i="1" dirty="0" smtClean="0">
                <a:solidFill>
                  <a:srgbClr val="7030A0"/>
                </a:solidFill>
              </a:rPr>
              <a:t>ЗАЩИТНИКА </a:t>
            </a:r>
            <a:r>
              <a:rPr lang="ru-RU" sz="4800" b="1" i="1" dirty="0" smtClean="0">
                <a:solidFill>
                  <a:srgbClr val="7030A0"/>
                </a:solidFill>
              </a:rPr>
              <a:t>ОТЕЧЕСТВА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МК ДОУ «Солнышко»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Воспитатель Харитонова С.Н.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День защитника Отечества 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 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2050" name="Picture 2" descr="C:\Users\rekom\Desktop\Внеклассные мероприятия\23 февраля\23 февраля-фото\fonstola_ru-97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65499"/>
            <a:ext cx="3929090" cy="2209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 День защитника Отечества 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artleo_com-13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72290"/>
            <a:ext cx="3857652" cy="2168871"/>
          </a:xfrm>
          <a:prstGeom prst="rect">
            <a:avLst/>
          </a:prstGeom>
          <a:noFill/>
        </p:spPr>
      </p:pic>
      <p:pic>
        <p:nvPicPr>
          <p:cNvPr id="3075" name="Picture 3" descr="C:\Users\rekom\Desktop\Внеклассные мероприятия\23 февраля\23 февраля-фото\anypics_ru-32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2714644" cy="15262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Как назывался праздник всех мужчин в разные годы нашей истории: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1919 -1946 День </a:t>
            </a:r>
            <a:r>
              <a:rPr lang="ru-RU" b="1" i="1" dirty="0" err="1" smtClean="0">
                <a:solidFill>
                  <a:srgbClr val="C00000"/>
                </a:solidFill>
              </a:rPr>
              <a:t>Рабоче-Крестьянской</a:t>
            </a:r>
            <a:r>
              <a:rPr lang="ru-RU" b="1" i="1" dirty="0" smtClean="0">
                <a:solidFill>
                  <a:srgbClr val="C00000"/>
                </a:solidFill>
              </a:rPr>
              <a:t> Красной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1946-1992 (по 7 мая) День Советской армии и Военно-Морского флота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1993 – 1994 День Российской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1995 – 2012  День защитника отечества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С 2002 – День защитника Отечества праздничный выходной  день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anypics_ru-3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500462" cy="1968049"/>
          </a:xfrm>
          <a:prstGeom prst="rect">
            <a:avLst/>
          </a:prstGeom>
          <a:noFill/>
        </p:spPr>
      </p:pic>
      <p:pic>
        <p:nvPicPr>
          <p:cNvPr id="4099" name="Picture 3" descr="C:\Users\rekom\Desktop\Внеклассные мероприятия\23 февраля\23 февраля-фото\fonstola_ru-54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616596"/>
            <a:ext cx="3429024" cy="19282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Мы славим тех, кто не плакал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 боли своей,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Но слез не скрывал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могилах друзей,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мужчиной был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 на словах,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Труса не праздновал,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Сидя в кустах,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 лучших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Сынов человечества,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на страже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Внеклассные мероприятия\23 февраля\23 февраля-фото\1366x768_488217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4596031" cy="2699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Пусть служба и работа не всегда проста,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вам желаем жить, любить, трудиться,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 если улыбнется Вам счастливая звезда,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То и до генерала дослужиться.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с праздником -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Днем защитника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Внеклассные мероприятия\23 февраля\23 февраля-фото\11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560" y="1955333"/>
            <a:ext cx="4171530" cy="24583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мужской праздник появился в феврале?! Охраняя нашу Родину, вы охраняете нас - всех тех, кто нуждается в вашей силе и поддержке.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- солдаты нашего счастья и безопасности!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любим вас</a:t>
            </a:r>
            <a:r>
              <a:rPr lang="ru-RU" dirty="0" smtClean="0"/>
              <a:t>! </a:t>
            </a:r>
            <a:endParaRPr lang="ru-RU" dirty="0"/>
          </a:p>
        </p:txBody>
      </p:sp>
      <p:pic>
        <p:nvPicPr>
          <p:cNvPr id="1026" name="Picture 2" descr="C:\Users\rekom\Desktop\Картинки-фото\ПРАЗДНИКИ\4625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285860"/>
            <a:ext cx="4252914" cy="41814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fonstola.ru-9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7949355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3900486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День защитника Отечества. Сегодня это праздник всех тех, кто защищал, защищает и готов защищать Отечество. </a:t>
            </a:r>
          </a:p>
          <a:p>
            <a:pPr>
              <a:buNone/>
            </a:pPr>
            <a:r>
              <a:rPr lang="ru-RU" sz="2800" b="1" i="1" dirty="0" smtClean="0"/>
              <a:t>       </a:t>
            </a:r>
            <a:r>
              <a:rPr lang="ru-RU" sz="2800" b="1" i="1" dirty="0" smtClean="0">
                <a:solidFill>
                  <a:srgbClr val="C00000"/>
                </a:solidFill>
              </a:rPr>
              <a:t>Стоим мы на посту, повзводно и поротно,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Бессмертны, как огонь, спокойны, как гранит.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Мы — армия страны, мы — армия народа,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Великий подвиг наш история хранит. </a:t>
            </a:r>
          </a:p>
          <a:p>
            <a:endParaRPr lang="ru-RU" dirty="0"/>
          </a:p>
        </p:txBody>
      </p:sp>
      <p:pic>
        <p:nvPicPr>
          <p:cNvPr id="1026" name="Picture 2" descr="C:\Users\rekom\Desktop\Внеклассные мероприятия\23 февраля\23 февраля-фото\1366x768_791813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357430"/>
            <a:ext cx="4038600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Сегодня отмечается один из дней воинской славы России — День защитника Отечества. 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Б. Ельциным 13 марта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1995 года.</a:t>
            </a:r>
          </a:p>
          <a:p>
            <a:endParaRPr lang="ru-RU" dirty="0"/>
          </a:p>
        </p:txBody>
      </p:sp>
      <p:pic>
        <p:nvPicPr>
          <p:cNvPr id="2051" name="Picture 3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571612"/>
            <a:ext cx="3643338" cy="1926672"/>
          </a:xfrm>
          <a:prstGeom prst="rect">
            <a:avLst/>
          </a:prstGeom>
          <a:noFill/>
        </p:spPr>
      </p:pic>
      <p:pic>
        <p:nvPicPr>
          <p:cNvPr id="2052" name="Picture 4" descr="C:\Users\rekom\Desktop\Внеклассные мероприятия\23 февраля\23 февраля-фото\539774-1366x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47857"/>
            <a:ext cx="3643338" cy="20483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Принято было считать, что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untitled (6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285992"/>
            <a:ext cx="3710014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С 1946 года праздник стал называться Днем Советской Армии и Военно-Морского Флота. 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Флота.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362033"/>
            <a:ext cx="3857652" cy="22491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После распада Советского Союза дата была переименована в День защитника Отечества. Для некоторых людей праздник 23 февраля остался днем мужчин, которые служат в армии или в каких-либо силовых структурах.</a:t>
            </a:r>
          </a:p>
          <a:p>
            <a:endParaRPr lang="ru-RU" b="1" dirty="0"/>
          </a:p>
        </p:txBody>
      </p:sp>
      <p:pic>
        <p:nvPicPr>
          <p:cNvPr id="5123" name="Picture 3" descr="C:\Users\rekom\Desktop\Внеклассные мероприятия\23 февраля\23 февраля-фото\fonstola_ru-9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65500"/>
            <a:ext cx="4149434" cy="23329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6146" name="Picture 2" descr="C:\Users\rekom\Desktop\Внеклассные мероприятия\23 февраля\23 февраля-фото\fonstola_ru-95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3714776" cy="1943049"/>
          </a:xfrm>
          <a:prstGeom prst="rect">
            <a:avLst/>
          </a:prstGeom>
          <a:noFill/>
        </p:spPr>
      </p:pic>
      <p:pic>
        <p:nvPicPr>
          <p:cNvPr id="6147" name="Picture 3" descr="C:\Users\rekom\Desktop\Внеклассные мероприятия\23 февраля\23 февраля-фото\look_com_ua-88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3071834" cy="172739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3935120" cy="22124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61486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Этот праздник  олицетворяет собой все то, что женщины ценят в мужчинах: мужество, силу, заботу и ответственность.</a:t>
            </a:r>
          </a:p>
          <a:p>
            <a:endParaRPr lang="ru-RU" sz="3200" dirty="0"/>
          </a:p>
        </p:txBody>
      </p:sp>
      <p:pic>
        <p:nvPicPr>
          <p:cNvPr id="8194" name="Picture 2" descr="C:\Users\rekom\Desktop\Внеклассные мероприятия\23 февраля\23 февраля-фото\artleo_com-6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71612"/>
            <a:ext cx="3426869" cy="1926673"/>
          </a:xfrm>
          <a:prstGeom prst="rect">
            <a:avLst/>
          </a:prstGeom>
          <a:noFill/>
        </p:spPr>
      </p:pic>
      <p:pic>
        <p:nvPicPr>
          <p:cNvPr id="1026" name="Picture 2" descr="C:\Users\rekom\Desktop\Внеклассные мероприятия\23 февраля\23 февраля-фото\desktopwallpapers_org_ua-6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43314"/>
            <a:ext cx="3076551" cy="17297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411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23 ФЕВРАЛЯ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Dexp1</cp:lastModifiedBy>
  <cp:revision>19</cp:revision>
  <dcterms:created xsi:type="dcterms:W3CDTF">2013-01-28T18:58:54Z</dcterms:created>
  <dcterms:modified xsi:type="dcterms:W3CDTF">2017-02-26T09:36:00Z</dcterms:modified>
</cp:coreProperties>
</file>